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71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0" autoAdjust="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340091" cy="623211"/>
          </a:xfrm>
        </p:spPr>
        <p:txBody>
          <a:bodyPr/>
          <a:lstStyle/>
          <a:p>
            <a:r>
              <a:rPr lang="de-DE" dirty="0"/>
              <a:t>Visualisierungen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7" y="4902327"/>
            <a:ext cx="1242093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Field</a:t>
            </a: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erstellen der Schnittstelle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21744" cy="623211"/>
          </a:xfrm>
        </p:spPr>
        <p:txBody>
          <a:bodyPr/>
          <a:lstStyle/>
          <a:p>
            <a:r>
              <a:rPr lang="de-DE" dirty="0"/>
              <a:t>Schnittstelle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  <p:pic>
        <p:nvPicPr>
          <p:cNvPr id="10" name="Inhaltsplatzhalter 9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1363116-8D9E-02D1-4B80-42910571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1130837"/>
            <a:ext cx="6609477" cy="5133181"/>
          </a:xfrm>
        </p:spPr>
      </p:pic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4B85C5-55A2-3903-4601-D1FCE2BD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  <p:pic>
        <p:nvPicPr>
          <p:cNvPr id="40" name="Inhaltsplatzhalter 39" descr="Ein Bild, das Text, Reihe, Schrift, Zahl enthält.&#10;&#10;Automatisch generierte Beschreibung">
            <a:extLst>
              <a:ext uri="{FF2B5EF4-FFF2-40B4-BE49-F238E27FC236}">
                <a16:creationId xmlns:a16="http://schemas.microsoft.com/office/drawing/2014/main" id="{FFF5BE1A-3E29-355B-5BC2-7B01B43C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689"/>
            <a:ext cx="12181830" cy="2716172"/>
          </a:xfrm>
        </p:spPr>
      </p:pic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264</Words>
  <Application>Microsoft Office PowerPoint</Application>
  <PresentationFormat>Breitbild</PresentationFormat>
  <Paragraphs>81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Visualisierungen</vt:lpstr>
      <vt:lpstr>Arbeitsaufteilung</vt:lpstr>
      <vt:lpstr>Schnittstelle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14</cp:revision>
  <dcterms:created xsi:type="dcterms:W3CDTF">2024-01-25T21:04:15Z</dcterms:created>
  <dcterms:modified xsi:type="dcterms:W3CDTF">2024-02-07T18:31:10Z</dcterms:modified>
</cp:coreProperties>
</file>